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Introduction-to-GST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Introduction-to-GS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Introduction-to-GS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Introduction-to-GS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Introduction-to-GS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Introduction-to-GS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Introduction-to-GS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Introduction-to-GS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Introduction-to-GS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Introduction-to-GS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Introduction-to-GS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Introduction-to-GS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Introduction-to-GS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Introduction-to-GS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Introduction-to-GS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Introduction-to-GS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Introduction-to-GS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Introduction-to-GST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Introduction-to-GST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Introduction-to-GST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Introduction-to-GST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Introduction-to-GST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Introduction-to-GST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-Introduction-to-GST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-Introduction-to-GST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-Introduction-to-GST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-Introduction-to-GST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-Introduction-to-GST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9-Introduction-to-GST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